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20B0604020202020204" charset="0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3"/>
  </p:normalViewPr>
  <p:slideViewPr>
    <p:cSldViewPr snapToGrid="0">
      <p:cViewPr varScale="1">
        <p:scale>
          <a:sx n="86" d="100"/>
          <a:sy n="86" d="100"/>
        </p:scale>
        <p:origin x="2549" y="72"/>
      </p:cViewPr>
      <p:guideLst>
        <p:guide orient="horz"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5.png"/><Relationship Id="rId3" Type="http://schemas.openxmlformats.org/officeDocument/2006/relationships/image" Target="../media/image62.png"/><Relationship Id="rId21" Type="http://schemas.openxmlformats.org/officeDocument/2006/relationships/image" Target="../media/image6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2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0.jp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8.png"/><Relationship Id="rId3" Type="http://schemas.openxmlformats.org/officeDocument/2006/relationships/image" Target="../media/image9.png"/><Relationship Id="rId21" Type="http://schemas.openxmlformats.org/officeDocument/2006/relationships/image" Target="../media/image8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75.png"/><Relationship Id="rId10" Type="http://schemas.openxmlformats.org/officeDocument/2006/relationships/image" Target="../media/image16.png"/><Relationship Id="rId19" Type="http://schemas.openxmlformats.org/officeDocument/2006/relationships/image" Target="../media/image7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4.pn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3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jp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9.png"/><Relationship Id="rId3" Type="http://schemas.openxmlformats.org/officeDocument/2006/relationships/image" Target="../media/image86.png"/><Relationship Id="rId21" Type="http://schemas.openxmlformats.org/officeDocument/2006/relationships/image" Target="../media/image9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6.jpg"/><Relationship Id="rId3" Type="http://schemas.openxmlformats.org/officeDocument/2006/relationships/image" Target="../media/image24.png"/><Relationship Id="rId21" Type="http://schemas.openxmlformats.org/officeDocument/2006/relationships/image" Target="../media/image7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jp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101.png"/><Relationship Id="rId3" Type="http://schemas.openxmlformats.org/officeDocument/2006/relationships/image" Target="../media/image98.png"/><Relationship Id="rId21" Type="http://schemas.openxmlformats.org/officeDocument/2006/relationships/image" Target="../media/image10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00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44.png"/><Relationship Id="rId3" Type="http://schemas.openxmlformats.org/officeDocument/2006/relationships/image" Target="../media/image41.png"/><Relationship Id="rId21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18.png"/><Relationship Id="rId23" Type="http://schemas.openxmlformats.org/officeDocument/2006/relationships/image" Target="../media/image48.png"/><Relationship Id="rId10" Type="http://schemas.openxmlformats.org/officeDocument/2006/relationships/image" Target="../media/image13.png"/><Relationship Id="rId19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2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6.jp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Entwerfe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Spiel in dem du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Figur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fängst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Punkte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dafür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bekommst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477521" y="864915"/>
            <a:ext cx="3746740" cy="99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 </a:t>
            </a:r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Fangspiel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8" y="5937249"/>
            <a:ext cx="993931" cy="21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4" y="1986213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50" y="1986213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7068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291460"/>
            <a:ext cx="1432560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968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Bibilothek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779881" y="1657011"/>
            <a:ext cx="1557439" cy="20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Klänge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3209352" y="1874062"/>
            <a:ext cx="412394" cy="4123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6"/>
          <p:cNvSpPr/>
          <p:nvPr/>
        </p:nvSpPr>
        <p:spPr>
          <a:xfrm>
            <a:off x="3209352" y="187406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2"/>
            <a:ext cx="4418244" cy="61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/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Klang</a:t>
            </a:r>
            <a:r>
              <a:rPr lang="en-US" sz="2400" dirty="0"/>
              <a:t> ab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768402" cy="26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3159207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 and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programmiere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8" name="Google Shape;558;p16"/>
          <p:cNvSpPr txBox="1"/>
          <p:nvPr/>
        </p:nvSpPr>
        <p:spPr>
          <a:xfrm>
            <a:off x="1" y="5711307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837863" y="2038012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-635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ihn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auszuwählen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4" name="Google Shape;564;p16"/>
          <p:cNvSpPr txBox="1"/>
          <p:nvPr/>
        </p:nvSpPr>
        <p:spPr>
          <a:xfrm>
            <a:off x="3282950" y="3758774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wird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berührt</a:t>
            </a:r>
            <a:r>
              <a:rPr lang="de-DE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den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falls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44394" y="4579621"/>
            <a:ext cx="11108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405" marR="5080" lvl="0" indent="-5334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0" y="2918296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0" y="5512127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 descr="Ein Bild, das Screenshot, Bus enthält.&#10;&#10;Automatisch generierte Beschreibung">
            <a:extLst>
              <a:ext uri="{FF2B5EF4-FFF2-40B4-BE49-F238E27FC236}">
                <a16:creationId xmlns:a16="http://schemas.microsoft.com/office/drawing/2014/main" id="{05635499-35B1-4ABE-AAE0-2267A1CCD6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5217" y="3541374"/>
            <a:ext cx="2087353" cy="1749693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9EFB203-E44B-4B4C-807E-D95D1389AB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29961" y="4341026"/>
            <a:ext cx="1445621" cy="707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331A8-0581-488D-91FE-693D3A6C2A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6237" y="3233384"/>
            <a:ext cx="791102" cy="3747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7F4E0D-1E30-4D23-A722-C2AF781CF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74079" y="1291118"/>
            <a:ext cx="791028" cy="4286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37808" y="433115"/>
            <a:ext cx="42963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Füge</a:t>
            </a: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einen</a:t>
            </a: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Punktestand</a:t>
            </a: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hinzu</a:t>
            </a:r>
            <a:endParaRPr sz="2400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608" name="Google Shape;608;p17"/>
          <p:cNvSpPr txBox="1"/>
          <p:nvPr/>
        </p:nvSpPr>
        <p:spPr>
          <a:xfrm>
            <a:off x="704917" y="1277739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Punktzahl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Stern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berührt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Grafik 2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6B74758D-107F-4B1E-A74B-B643168E2A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8724" y="1831076"/>
            <a:ext cx="723851" cy="209119"/>
          </a:xfrm>
          <a:prstGeom prst="rect">
            <a:avLst/>
          </a:prstGeom>
        </p:spPr>
      </p:pic>
      <p:pic>
        <p:nvPicPr>
          <p:cNvPr id="48" name="Grafik 47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741DBB08-4879-4E5F-AFFA-ED99F62F4C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9337" y="3694606"/>
            <a:ext cx="723851" cy="211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3" y="3391383"/>
            <a:ext cx="1373329" cy="321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Punktestand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zurückzusetzen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515738" y="3880736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4184" y="2921656"/>
            <a:ext cx="2013140" cy="26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899" y="200746"/>
            <a:ext cx="4356099" cy="57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Roboto Medium" panose="020B0604020202020204" charset="0"/>
                <a:ea typeface="Roboto Medium" panose="020B0604020202020204" charset="0"/>
              </a:rPr>
              <a:t>Füge einen Punktestand hinzu</a:t>
            </a:r>
            <a:endParaRPr sz="2400" dirty="0">
              <a:latin typeface="Roboto Medium" panose="020B0604020202020204" charset="0"/>
              <a:ea typeface="Roboto Medium" panose="020B0604020202020204" charset="0"/>
            </a:endParaRPr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678920" y="1040074"/>
            <a:ext cx="1445826" cy="26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Benenne die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323910" y="1360876"/>
            <a:ext cx="9601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323910" y="1696610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Neue 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587500" y="5175908"/>
            <a:ext cx="2693035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4184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6" name="Google Shape;676;p18"/>
          <p:cNvSpPr/>
          <p:nvPr/>
        </p:nvSpPr>
        <p:spPr>
          <a:xfrm>
            <a:off x="3568223" y="1620862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2994440" y="4084559"/>
            <a:ext cx="14390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Füge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diesen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Block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hinzu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den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Punktestand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erhöhen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578343" y="5406613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setze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Variable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den Punktestand auf 0 zurückzusetzen.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Ändere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Variable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um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Punktestand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9553A8E-3202-4ED6-B923-29C6996EA2B7}"/>
              </a:ext>
            </a:extLst>
          </p:cNvPr>
          <p:cNvGrpSpPr/>
          <p:nvPr/>
        </p:nvGrpSpPr>
        <p:grpSpPr>
          <a:xfrm>
            <a:off x="1489138" y="1328354"/>
            <a:ext cx="1224952" cy="1048225"/>
            <a:chOff x="1489668" y="1472602"/>
            <a:chExt cx="1224952" cy="1048225"/>
          </a:xfrm>
        </p:grpSpPr>
        <p:pic>
          <p:nvPicPr>
            <p:cNvPr id="65" name="Grafik 6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88A63694-C720-46B5-A6A7-B9A650055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1775"/>
            <a:stretch/>
          </p:blipFill>
          <p:spPr>
            <a:xfrm>
              <a:off x="1489668" y="1486907"/>
              <a:ext cx="1204859" cy="1033920"/>
            </a:xfrm>
            <a:prstGeom prst="rect">
              <a:avLst/>
            </a:prstGeom>
          </p:spPr>
        </p:pic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B20A81FE-CE50-480E-BAFB-58E389091FA8}"/>
                </a:ext>
              </a:extLst>
            </p:cNvPr>
            <p:cNvGrpSpPr/>
            <p:nvPr/>
          </p:nvGrpSpPr>
          <p:grpSpPr>
            <a:xfrm>
              <a:off x="1497972" y="1472602"/>
              <a:ext cx="1216648" cy="1039696"/>
              <a:chOff x="1497972" y="1472602"/>
              <a:chExt cx="1216648" cy="1039696"/>
            </a:xfrm>
          </p:grpSpPr>
          <p:sp>
            <p:nvSpPr>
              <p:cNvPr id="67" name="Google Shape;748;p19">
                <a:extLst>
                  <a:ext uri="{FF2B5EF4-FFF2-40B4-BE49-F238E27FC236}">
                    <a16:creationId xmlns:a16="http://schemas.microsoft.com/office/drawing/2014/main" id="{46784715-E980-414A-B413-CC3668FCF4D9}"/>
                  </a:ext>
                </a:extLst>
              </p:cNvPr>
              <p:cNvSpPr/>
              <p:nvPr/>
            </p:nvSpPr>
            <p:spPr>
              <a:xfrm>
                <a:off x="1517306" y="1670430"/>
                <a:ext cx="262893" cy="326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763;p19">
                <a:extLst>
                  <a:ext uri="{FF2B5EF4-FFF2-40B4-BE49-F238E27FC236}">
                    <a16:creationId xmlns:a16="http://schemas.microsoft.com/office/drawing/2014/main" id="{3F6D57B3-9A7C-4BE6-BCA5-3B1BA917F0CB}"/>
                  </a:ext>
                </a:extLst>
              </p:cNvPr>
              <p:cNvSpPr/>
              <p:nvPr/>
            </p:nvSpPr>
            <p:spPr>
              <a:xfrm>
                <a:off x="1844807" y="1667443"/>
                <a:ext cx="666188" cy="1333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58" y="0"/>
                    </a:moveTo>
                    <a:lnTo>
                      <a:pt x="320" y="64"/>
                    </a:lnTo>
                    <a:lnTo>
                      <a:pt x="95" y="514"/>
                    </a:lnTo>
                    <a:lnTo>
                      <a:pt x="12" y="1736"/>
                    </a:lnTo>
                    <a:lnTo>
                      <a:pt x="0" y="4114"/>
                    </a:lnTo>
                    <a:lnTo>
                      <a:pt x="0" y="17486"/>
                    </a:lnTo>
                    <a:lnTo>
                      <a:pt x="12" y="19864"/>
                    </a:lnTo>
                    <a:lnTo>
                      <a:pt x="95" y="21086"/>
                    </a:lnTo>
                    <a:lnTo>
                      <a:pt x="320" y="21536"/>
                    </a:lnTo>
                    <a:lnTo>
                      <a:pt x="758" y="21600"/>
                    </a:lnTo>
                    <a:lnTo>
                      <a:pt x="20842" y="21600"/>
                    </a:lnTo>
                    <a:lnTo>
                      <a:pt x="21280" y="21536"/>
                    </a:lnTo>
                    <a:lnTo>
                      <a:pt x="21505" y="21086"/>
                    </a:lnTo>
                    <a:lnTo>
                      <a:pt x="21588" y="19864"/>
                    </a:lnTo>
                    <a:lnTo>
                      <a:pt x="21600" y="17486"/>
                    </a:lnTo>
                    <a:lnTo>
                      <a:pt x="21600" y="4114"/>
                    </a:lnTo>
                    <a:lnTo>
                      <a:pt x="21588" y="1736"/>
                    </a:lnTo>
                    <a:lnTo>
                      <a:pt x="21505" y="514"/>
                    </a:lnTo>
                    <a:lnTo>
                      <a:pt x="21280" y="64"/>
                    </a:lnTo>
                    <a:lnTo>
                      <a:pt x="20842" y="0"/>
                    </a:lnTo>
                    <a:lnTo>
                      <a:pt x="75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F479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747;p19">
                <a:extLst>
                  <a:ext uri="{FF2B5EF4-FFF2-40B4-BE49-F238E27FC236}">
                    <a16:creationId xmlns:a16="http://schemas.microsoft.com/office/drawing/2014/main" id="{ACD0BD55-9317-46BF-8914-B30D450C8677}"/>
                  </a:ext>
                </a:extLst>
              </p:cNvPr>
              <p:cNvSpPr/>
              <p:nvPr/>
            </p:nvSpPr>
            <p:spPr>
              <a:xfrm>
                <a:off x="1497972" y="1472602"/>
                <a:ext cx="1216648" cy="1039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22" y="0"/>
                    </a:moveTo>
                    <a:lnTo>
                      <a:pt x="1062" y="75"/>
                    </a:lnTo>
                    <a:lnTo>
                      <a:pt x="564" y="338"/>
                    </a:lnTo>
                    <a:lnTo>
                      <a:pt x="164" y="849"/>
                    </a:lnTo>
                    <a:lnTo>
                      <a:pt x="0" y="1664"/>
                    </a:lnTo>
                    <a:lnTo>
                      <a:pt x="0" y="19936"/>
                    </a:lnTo>
                    <a:lnTo>
                      <a:pt x="69" y="20439"/>
                    </a:lnTo>
                    <a:lnTo>
                      <a:pt x="310" y="20984"/>
                    </a:lnTo>
                    <a:lnTo>
                      <a:pt x="776" y="21421"/>
                    </a:lnTo>
                    <a:lnTo>
                      <a:pt x="1522" y="21600"/>
                    </a:lnTo>
                    <a:lnTo>
                      <a:pt x="20078" y="21600"/>
                    </a:lnTo>
                    <a:lnTo>
                      <a:pt x="20538" y="21525"/>
                    </a:lnTo>
                    <a:lnTo>
                      <a:pt x="21036" y="21262"/>
                    </a:lnTo>
                    <a:lnTo>
                      <a:pt x="21436" y="20751"/>
                    </a:lnTo>
                    <a:lnTo>
                      <a:pt x="21600" y="19936"/>
                    </a:lnTo>
                    <a:lnTo>
                      <a:pt x="21600" y="1664"/>
                    </a:lnTo>
                    <a:lnTo>
                      <a:pt x="21531" y="1161"/>
                    </a:lnTo>
                    <a:lnTo>
                      <a:pt x="21290" y="616"/>
                    </a:lnTo>
                    <a:lnTo>
                      <a:pt x="20824" y="179"/>
                    </a:lnTo>
                    <a:lnTo>
                      <a:pt x="20078" y="0"/>
                    </a:lnTo>
                    <a:lnTo>
                      <a:pt x="152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65;p19">
                <a:extLst>
                  <a:ext uri="{FF2B5EF4-FFF2-40B4-BE49-F238E27FC236}">
                    <a16:creationId xmlns:a16="http://schemas.microsoft.com/office/drawing/2014/main" id="{2A37A0B6-6DE3-4D09-B145-37F1FAA550DF}"/>
                  </a:ext>
                </a:extLst>
              </p:cNvPr>
              <p:cNvSpPr/>
              <p:nvPr/>
            </p:nvSpPr>
            <p:spPr>
              <a:xfrm>
                <a:off x="2451008" y="1725684"/>
                <a:ext cx="102566" cy="114338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8" name="Google Shape;678;p18"/>
          <p:cNvSpPr/>
          <p:nvPr/>
        </p:nvSpPr>
        <p:spPr>
          <a:xfrm>
            <a:off x="1191724" y="1652852"/>
            <a:ext cx="666188" cy="16256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0AF067A-22EA-41A4-8B39-F7090FC82584}"/>
              </a:ext>
            </a:extLst>
          </p:cNvPr>
          <p:cNvGrpSpPr/>
          <p:nvPr/>
        </p:nvGrpSpPr>
        <p:grpSpPr>
          <a:xfrm>
            <a:off x="3151147" y="1306745"/>
            <a:ext cx="1129388" cy="871160"/>
            <a:chOff x="3062733" y="1413192"/>
            <a:chExt cx="1129388" cy="871160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D82F38C-74B8-49AE-B6B5-CC35D1CB4954}"/>
                </a:ext>
              </a:extLst>
            </p:cNvPr>
            <p:cNvGrpSpPr/>
            <p:nvPr/>
          </p:nvGrpSpPr>
          <p:grpSpPr>
            <a:xfrm>
              <a:off x="3070948" y="1413297"/>
              <a:ext cx="1121173" cy="871055"/>
              <a:chOff x="2986248" y="1385422"/>
              <a:chExt cx="1121173" cy="871055"/>
            </a:xfrm>
          </p:grpSpPr>
          <p:pic>
            <p:nvPicPr>
              <p:cNvPr id="74" name="Grafik 73" descr="Ein Bild, das Screenshot enthält.&#10;&#10;Automatisch generierte Beschreibung">
                <a:extLst>
                  <a:ext uri="{FF2B5EF4-FFF2-40B4-BE49-F238E27FC236}">
                    <a16:creationId xmlns:a16="http://schemas.microsoft.com/office/drawing/2014/main" id="{D060E059-84CA-4FF3-AAE2-97755EA3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6248" y="1385422"/>
                <a:ext cx="1121173" cy="871055"/>
              </a:xfrm>
              <a:prstGeom prst="rect">
                <a:avLst/>
              </a:prstGeom>
            </p:spPr>
          </p:pic>
          <p:sp>
            <p:nvSpPr>
              <p:cNvPr id="75" name="Google Shape;743;p19">
                <a:extLst>
                  <a:ext uri="{FF2B5EF4-FFF2-40B4-BE49-F238E27FC236}">
                    <a16:creationId xmlns:a16="http://schemas.microsoft.com/office/drawing/2014/main" id="{957D4D4E-4199-4BFC-9863-3BACFA61A8D1}"/>
                  </a:ext>
                </a:extLst>
              </p:cNvPr>
              <p:cNvSpPr/>
              <p:nvPr/>
            </p:nvSpPr>
            <p:spPr>
              <a:xfrm>
                <a:off x="3938692" y="2113568"/>
                <a:ext cx="94438" cy="105296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" name="Google Shape;741;p19">
              <a:extLst>
                <a:ext uri="{FF2B5EF4-FFF2-40B4-BE49-F238E27FC236}">
                  <a16:creationId xmlns:a16="http://schemas.microsoft.com/office/drawing/2014/main" id="{21CB4379-69F2-4224-BE84-4EBDC9E2CB65}"/>
                </a:ext>
              </a:extLst>
            </p:cNvPr>
            <p:cNvSpPr/>
            <p:nvPr/>
          </p:nvSpPr>
          <p:spPr>
            <a:xfrm>
              <a:off x="3062733" y="1413192"/>
              <a:ext cx="1106803" cy="8710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3" y="0"/>
                  </a:moveTo>
                  <a:lnTo>
                    <a:pt x="1405" y="95"/>
                  </a:lnTo>
                  <a:lnTo>
                    <a:pt x="745" y="431"/>
                  </a:lnTo>
                  <a:lnTo>
                    <a:pt x="217" y="1080"/>
                  </a:lnTo>
                  <a:lnTo>
                    <a:pt x="0" y="2118"/>
                  </a:lnTo>
                  <a:lnTo>
                    <a:pt x="0" y="19482"/>
                  </a:lnTo>
                  <a:lnTo>
                    <a:pt x="91" y="20122"/>
                  </a:lnTo>
                  <a:lnTo>
                    <a:pt x="409" y="20816"/>
                  </a:lnTo>
                  <a:lnTo>
                    <a:pt x="1027" y="21372"/>
                  </a:lnTo>
                  <a:lnTo>
                    <a:pt x="2013" y="21600"/>
                  </a:lnTo>
                  <a:lnTo>
                    <a:pt x="19587" y="21600"/>
                  </a:lnTo>
                  <a:lnTo>
                    <a:pt x="20195" y="21505"/>
                  </a:lnTo>
                  <a:lnTo>
                    <a:pt x="20855" y="21169"/>
                  </a:lnTo>
                  <a:lnTo>
                    <a:pt x="21383" y="20520"/>
                  </a:lnTo>
                  <a:lnTo>
                    <a:pt x="21600" y="19482"/>
                  </a:lnTo>
                  <a:lnTo>
                    <a:pt x="21600" y="2118"/>
                  </a:lnTo>
                  <a:lnTo>
                    <a:pt x="21509" y="1478"/>
                  </a:lnTo>
                  <a:lnTo>
                    <a:pt x="21191" y="784"/>
                  </a:lnTo>
                  <a:lnTo>
                    <a:pt x="20573" y="228"/>
                  </a:lnTo>
                  <a:lnTo>
                    <a:pt x="19587" y="0"/>
                  </a:lnTo>
                  <a:lnTo>
                    <a:pt x="2013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8"/>
          <p:cNvSpPr/>
          <p:nvPr/>
        </p:nvSpPr>
        <p:spPr>
          <a:xfrm>
            <a:off x="3291078" y="169227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200303" y="1632516"/>
            <a:ext cx="367320" cy="19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Punkte</a:t>
            </a:r>
            <a:endParaRPr sz="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C5902-534D-4B74-BD21-248226AD32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1436" y="3029730"/>
            <a:ext cx="1632924" cy="1894192"/>
          </a:xfrm>
          <a:prstGeom prst="rect">
            <a:avLst/>
          </a:prstGeom>
        </p:spPr>
      </p:pic>
      <p:pic>
        <p:nvPicPr>
          <p:cNvPr id="6" name="Grafik 5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664299CF-DA06-4720-BB61-2518B8A76E7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699" t="-3083" r="1699" b="46429"/>
          <a:stretch/>
        </p:blipFill>
        <p:spPr>
          <a:xfrm>
            <a:off x="300622" y="5441279"/>
            <a:ext cx="1399602" cy="399882"/>
          </a:xfrm>
          <a:prstGeom prst="rect">
            <a:avLst/>
          </a:prstGeom>
        </p:spPr>
      </p:pic>
      <p:pic>
        <p:nvPicPr>
          <p:cNvPr id="80" name="Grafik 79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325EC30D-2C9B-487D-9966-C38A062030B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2687" t="52686" r="2687" b="-9340"/>
          <a:stretch/>
        </p:blipFill>
        <p:spPr>
          <a:xfrm>
            <a:off x="300622" y="5914849"/>
            <a:ext cx="1308236" cy="3737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17756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234680" y="433115"/>
            <a:ext cx="41026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Steige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Level auf!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1379377" y="1269874"/>
            <a:ext cx="2143482" cy="23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Komme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das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nächste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B58BEF5-BE3E-4477-85B8-59314D277C6A}"/>
              </a:ext>
            </a:extLst>
          </p:cNvPr>
          <p:cNvGrpSpPr/>
          <p:nvPr/>
        </p:nvGrpSpPr>
        <p:grpSpPr>
          <a:xfrm>
            <a:off x="1161540" y="1890014"/>
            <a:ext cx="608991" cy="131017"/>
            <a:chOff x="1161540" y="1890014"/>
            <a:chExt cx="608991" cy="131017"/>
          </a:xfrm>
        </p:grpSpPr>
        <p:sp>
          <p:nvSpPr>
            <p:cNvPr id="723" name="Google Shape;723;p19"/>
            <p:cNvSpPr/>
            <p:nvPr/>
          </p:nvSpPr>
          <p:spPr>
            <a:xfrm>
              <a:off x="1161540" y="1890014"/>
              <a:ext cx="608991" cy="131017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" name="Grafik 2" descr="Ein Bild, das Essen, weiß, Zeichnung enthält.&#10;&#10;Automatisch generierte Beschreibung">
              <a:extLst>
                <a:ext uri="{FF2B5EF4-FFF2-40B4-BE49-F238E27FC236}">
                  <a16:creationId xmlns:a16="http://schemas.microsoft.com/office/drawing/2014/main" id="{CDF00B10-D26D-4CC0-A41E-6850D14F8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0545" t="36633" r="53634" b="25577"/>
            <a:stretch/>
          </p:blipFill>
          <p:spPr>
            <a:xfrm>
              <a:off x="1170804" y="1915752"/>
              <a:ext cx="289691" cy="79539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4B07D3-99F2-44E7-AE94-4E655F444FB8}"/>
              </a:ext>
            </a:extLst>
          </p:cNvPr>
          <p:cNvGrpSpPr/>
          <p:nvPr/>
        </p:nvGrpSpPr>
        <p:grpSpPr>
          <a:xfrm>
            <a:off x="1162048" y="3757676"/>
            <a:ext cx="608991" cy="131017"/>
            <a:chOff x="1162048" y="3757676"/>
            <a:chExt cx="608991" cy="131017"/>
          </a:xfrm>
        </p:grpSpPr>
        <p:sp>
          <p:nvSpPr>
            <p:cNvPr id="727" name="Google Shape;727;p19"/>
            <p:cNvSpPr/>
            <p:nvPr/>
          </p:nvSpPr>
          <p:spPr>
            <a:xfrm>
              <a:off x="1162048" y="3757676"/>
              <a:ext cx="608991" cy="131017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0" name="Grafik 49" descr="Ein Bild, das Essen, weiß, Zeichnung enthält.&#10;&#10;Automatisch generierte Beschreibung">
              <a:extLst>
                <a:ext uri="{FF2B5EF4-FFF2-40B4-BE49-F238E27FC236}">
                  <a16:creationId xmlns:a16="http://schemas.microsoft.com/office/drawing/2014/main" id="{98A88CCE-9677-4593-9652-77EBA6AE0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0545" t="36633" r="53634" b="25577"/>
            <a:stretch/>
          </p:blipFill>
          <p:spPr>
            <a:xfrm>
              <a:off x="1170804" y="3783414"/>
              <a:ext cx="289691" cy="79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31241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4"/>
            <a:ext cx="1087120" cy="89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in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Gleichheits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3728803" cy="68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Steige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Level auf!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696981" y="1037739"/>
            <a:ext cx="1632865" cy="20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4184" y="2629070"/>
            <a:ext cx="2219658" cy="22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127325" y="1924764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zweites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52728" y="1462868"/>
            <a:ext cx="412394" cy="41239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0"/>
          <p:cNvSpPr/>
          <p:nvPr/>
        </p:nvSpPr>
        <p:spPr>
          <a:xfrm>
            <a:off x="659597" y="1465167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1259159" cy="32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0" y="3801432"/>
            <a:ext cx="1318171" cy="36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wechseln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Roboter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124973" y="5063383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0" y="5839717"/>
            <a:ext cx="283826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das Spiel zu 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-1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PROBIERE ES AUS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987F6C4-B055-4BAB-87B6-42F68B572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2893" y="2912320"/>
            <a:ext cx="1444855" cy="1278141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2B444C3-934F-4783-B49B-739E1834AF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9699" y="4354375"/>
            <a:ext cx="2050296" cy="81417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17DEE45-FC6F-4297-B76E-9EA7819274F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0367" t="55391" r="41263" b="38206"/>
          <a:stretch/>
        </p:blipFill>
        <p:spPr>
          <a:xfrm>
            <a:off x="550029" y="3694357"/>
            <a:ext cx="246418" cy="759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234681" y="433115"/>
            <a:ext cx="4130230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Gewinnnachricht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162048" y="1146022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Zeige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Level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aufsteigst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AABF832A-8C87-4A2E-AE15-DCBBEF33CAC9}"/>
              </a:ext>
            </a:extLst>
          </p:cNvPr>
          <p:cNvGrpSpPr/>
          <p:nvPr/>
        </p:nvGrpSpPr>
        <p:grpSpPr>
          <a:xfrm>
            <a:off x="1174746" y="1871793"/>
            <a:ext cx="608991" cy="131017"/>
            <a:chOff x="1161540" y="1890014"/>
            <a:chExt cx="608991" cy="131017"/>
          </a:xfrm>
        </p:grpSpPr>
        <p:sp>
          <p:nvSpPr>
            <p:cNvPr id="47" name="Google Shape;723;p19">
              <a:extLst>
                <a:ext uri="{FF2B5EF4-FFF2-40B4-BE49-F238E27FC236}">
                  <a16:creationId xmlns:a16="http://schemas.microsoft.com/office/drawing/2014/main" id="{66FD5892-869E-4CA0-A213-3D75D287C295}"/>
                </a:ext>
              </a:extLst>
            </p:cNvPr>
            <p:cNvSpPr/>
            <p:nvPr/>
          </p:nvSpPr>
          <p:spPr>
            <a:xfrm>
              <a:off x="1161540" y="1890014"/>
              <a:ext cx="608991" cy="131017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8" name="Grafik 47" descr="Ein Bild, das Essen, weiß, Zeichnung enthält.&#10;&#10;Automatisch generierte Beschreibung">
              <a:extLst>
                <a:ext uri="{FF2B5EF4-FFF2-40B4-BE49-F238E27FC236}">
                  <a16:creationId xmlns:a16="http://schemas.microsoft.com/office/drawing/2014/main" id="{F8548C98-D498-4EB4-A46B-7F5C01E19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10545" t="36633" r="53634" b="25577"/>
            <a:stretch/>
          </p:blipFill>
          <p:spPr>
            <a:xfrm>
              <a:off x="1170804" y="1915752"/>
              <a:ext cx="289691" cy="79539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EBEF7692-9FF2-4C7B-B33F-3E4B5C0ECCFC}"/>
              </a:ext>
            </a:extLst>
          </p:cNvPr>
          <p:cNvGrpSpPr/>
          <p:nvPr/>
        </p:nvGrpSpPr>
        <p:grpSpPr>
          <a:xfrm>
            <a:off x="1162048" y="3755182"/>
            <a:ext cx="608991" cy="131017"/>
            <a:chOff x="1162048" y="3757676"/>
            <a:chExt cx="608991" cy="131017"/>
          </a:xfrm>
        </p:grpSpPr>
        <p:sp>
          <p:nvSpPr>
            <p:cNvPr id="50" name="Google Shape;727;p19">
              <a:extLst>
                <a:ext uri="{FF2B5EF4-FFF2-40B4-BE49-F238E27FC236}">
                  <a16:creationId xmlns:a16="http://schemas.microsoft.com/office/drawing/2014/main" id="{DDE1FBCF-E1CB-4145-B515-2E6764A87101}"/>
                </a:ext>
              </a:extLst>
            </p:cNvPr>
            <p:cNvSpPr/>
            <p:nvPr/>
          </p:nvSpPr>
          <p:spPr>
            <a:xfrm>
              <a:off x="1162048" y="3757676"/>
              <a:ext cx="608991" cy="131017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1" name="Grafik 50" descr="Ein Bild, das Essen, weiß, Zeichnung enthält.&#10;&#10;Automatisch generierte Beschreibung">
              <a:extLst>
                <a:ext uri="{FF2B5EF4-FFF2-40B4-BE49-F238E27FC236}">
                  <a16:creationId xmlns:a16="http://schemas.microsoft.com/office/drawing/2014/main" id="{59A50CC1-7564-470D-9761-884A2CB68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10545" t="36633" r="53634" b="25577"/>
            <a:stretch/>
          </p:blipFill>
          <p:spPr>
            <a:xfrm>
              <a:off x="1170804" y="3783414"/>
              <a:ext cx="289691" cy="79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569724" y="2435295"/>
            <a:ext cx="1437373" cy="35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Schriftart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79899" y="5664182"/>
            <a:ext cx="2758363" cy="5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grüne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899" y="211032"/>
            <a:ext cx="3054643" cy="78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Gewinnnachricht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678920" y="1037739"/>
            <a:ext cx="2665350" cy="76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836294" marR="5080" lvl="0" algn="l" rtl="0">
              <a:lnSpc>
                <a:spcPct val="1111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Werkzeug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schreiben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4184" y="3048169"/>
            <a:ext cx="2043311" cy="28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0" y="3773487"/>
            <a:ext cx="2043311" cy="1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Verstecke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Anfang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589639" y="3579609"/>
            <a:ext cx="484068" cy="1595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521997" y="2435296"/>
            <a:ext cx="1657480" cy="34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Malen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Ic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150589" y="4269038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Hintergrund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nächste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2900370" y="4428151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150707" y="5519186"/>
            <a:ext cx="2270587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PROBIERE ES AUS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AB4C64ED-1DD6-473E-8706-122A4FB8E2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908" y="1610266"/>
            <a:ext cx="546715" cy="419398"/>
          </a:xfrm>
          <a:prstGeom prst="rect">
            <a:avLst/>
          </a:prstGeom>
        </p:spPr>
      </p:pic>
      <p:pic>
        <p:nvPicPr>
          <p:cNvPr id="5" name="Grafik 4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F96BA1A4-EF9D-4A56-B053-353BAFE83F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1921" y="3242186"/>
            <a:ext cx="1397107" cy="87625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9744092-F231-4E37-99DA-2035664277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8757" y="3991962"/>
            <a:ext cx="2179888" cy="14214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519723" y="941114"/>
            <a:ext cx="3528493" cy="59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 </a:t>
            </a:r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Fangspiel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732813" y="1824884"/>
            <a:ext cx="3391152" cy="348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Verwende</a:t>
            </a: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600" dirty="0" err="1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1600" dirty="0" err="1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dieser</a:t>
            </a: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dirty="0" err="1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Reihenfolge</a:t>
            </a: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 nach links und rechts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 nach unten und oben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Fange einen Stern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einen Klang ab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Füge eine Punktestand hinzu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Steige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Level auf!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Gewinnnachricht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305908" y="5937250"/>
            <a:ext cx="993931" cy="16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217744" y="392089"/>
            <a:ext cx="4199511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Bewege</a:t>
            </a:r>
            <a:r>
              <a:rPr lang="en-US" sz="2000" dirty="0"/>
              <a:t> </a:t>
            </a:r>
            <a:r>
              <a:rPr lang="en-US" sz="2000" dirty="0" err="1"/>
              <a:t>nach</a:t>
            </a:r>
            <a:r>
              <a:rPr lang="en-US" sz="2000" dirty="0"/>
              <a:t> links und </a:t>
            </a:r>
            <a:r>
              <a:rPr lang="en-US" sz="2000" dirty="0" err="1"/>
              <a:t>rechts</a:t>
            </a:r>
            <a:endParaRPr sz="20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links 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324396" y="4501315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71850" y="4501315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461664" y="5379193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negative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links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18178" y="5379391"/>
            <a:ext cx="1416014" cy="36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positive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185315" y="2402194"/>
            <a:ext cx="2144534" cy="2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900" y="208602"/>
            <a:ext cx="4307838" cy="45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7708"/>
              </a:lnSpc>
            </a:pPr>
            <a:r>
              <a:rPr lang="en-US" sz="2000" dirty="0" err="1"/>
              <a:t>Bewege</a:t>
            </a:r>
            <a:r>
              <a:rPr lang="en-US" sz="2000" dirty="0"/>
              <a:t> </a:t>
            </a:r>
            <a:r>
              <a:rPr lang="en-US" sz="2000" dirty="0" err="1"/>
              <a:t>nach</a:t>
            </a:r>
            <a:r>
              <a:rPr lang="en-US" sz="2000" dirty="0"/>
              <a:t> links und </a:t>
            </a:r>
            <a:r>
              <a:rPr lang="en-US" sz="2000" dirty="0" err="1"/>
              <a:t>rechts</a:t>
            </a:r>
            <a:br>
              <a:rPr lang="en-US" sz="1600" dirty="0"/>
            </a:br>
            <a:r>
              <a:rPr lang="en-US" sz="700" b="0" dirty="0">
                <a:latin typeface="Roboto Medium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678920" y="1035707"/>
            <a:ext cx="1407343" cy="24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2785160" y="1401957"/>
            <a:ext cx="412394" cy="4123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0"/>
          <p:cNvSpPr/>
          <p:nvPr/>
        </p:nvSpPr>
        <p:spPr>
          <a:xfrm>
            <a:off x="2785160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513172" y="1882139"/>
            <a:ext cx="617520" cy="3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73976" y="1401957"/>
            <a:ext cx="412394" cy="4123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0"/>
          <p:cNvSpPr/>
          <p:nvPr/>
        </p:nvSpPr>
        <p:spPr>
          <a:xfrm>
            <a:off x="573976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5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solidFill>
                  <a:srgbClr val="636466"/>
                </a:solidFill>
              </a:rPr>
              <a:t>Wähle</a:t>
            </a:r>
            <a:r>
              <a:rPr lang="en-US" sz="900" b="1" dirty="0">
                <a:solidFill>
                  <a:srgbClr val="636466"/>
                </a:solidFill>
              </a:rPr>
              <a:t> </a:t>
            </a:r>
            <a:r>
              <a:rPr lang="en-US" sz="900" b="1" dirty="0" err="1">
                <a:solidFill>
                  <a:srgbClr val="636466"/>
                </a:solidFill>
              </a:rPr>
              <a:t>Pfeil</a:t>
            </a:r>
            <a:r>
              <a:rPr lang="en-US" sz="900" b="1" dirty="0">
                <a:solidFill>
                  <a:srgbClr val="636466"/>
                </a:solidFill>
              </a:rPr>
              <a:t> </a:t>
            </a:r>
            <a:r>
              <a:rPr lang="en-US" sz="900" b="1" dirty="0" err="1">
                <a:solidFill>
                  <a:srgbClr val="636466"/>
                </a:solidFill>
              </a:rPr>
              <a:t>nach</a:t>
            </a:r>
            <a:r>
              <a:rPr lang="en-US" sz="900" b="1" dirty="0">
                <a:solidFill>
                  <a:srgbClr val="636466"/>
                </a:solidFill>
              </a:rPr>
              <a:t> </a:t>
            </a:r>
            <a:r>
              <a:rPr lang="en-US" sz="900" b="1" dirty="0" err="1">
                <a:solidFill>
                  <a:srgbClr val="636466"/>
                </a:solidFill>
              </a:rPr>
              <a:t>rechts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-1" y="498419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600338" y="3283379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+mj-lt"/>
                <a:ea typeface="Roboto Medium" panose="02000000000000000000" pitchFamily="2" charset="0"/>
              </a:rPr>
              <a:t>Wähle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Pfeil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links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648906" y="3716143"/>
            <a:ext cx="15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Tippe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Minuszeichen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um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links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gehen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894337" y="4211254"/>
            <a:ext cx="29713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PROBIERE ES AUS</a:t>
            </a:r>
          </a:p>
          <a:p>
            <a:pPr algn="ctr"/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1051908" y="4484301"/>
            <a:ext cx="2526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Drücke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Pfeiltasten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Grafik 3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B21A66F5-4DE1-4DAF-AEAF-DFB39BCBC7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0603" y="2718366"/>
            <a:ext cx="1661795" cy="675730"/>
          </a:xfrm>
          <a:prstGeom prst="rect">
            <a:avLst/>
          </a:prstGeom>
        </p:spPr>
      </p:pic>
      <p:pic>
        <p:nvPicPr>
          <p:cNvPr id="6" name="Grafik 5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B9BE10E1-F550-48E9-8316-8C8FFFEF753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6737" y="3422922"/>
            <a:ext cx="1626361" cy="6845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4807E77-7A1F-4E4C-8C2D-F186367F4F0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1221" r="5564" b="19025"/>
          <a:stretch/>
        </p:blipFill>
        <p:spPr>
          <a:xfrm>
            <a:off x="3161111" y="5710077"/>
            <a:ext cx="1130147" cy="50369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98B7FC91-3607-4714-90D1-E1D731CA5A0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2842" r="5564" b="54143"/>
          <a:stretch/>
        </p:blipFill>
        <p:spPr>
          <a:xfrm>
            <a:off x="194738" y="5661018"/>
            <a:ext cx="1157341" cy="572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74018" y="320592"/>
            <a:ext cx="4497982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Bewege</a:t>
            </a:r>
            <a:r>
              <a:rPr lang="en-US" sz="2000" dirty="0"/>
              <a:t> </a:t>
            </a:r>
            <a:r>
              <a:rPr lang="en-US" sz="2000" dirty="0" err="1"/>
              <a:t>nach</a:t>
            </a:r>
            <a:r>
              <a:rPr lang="en-US" sz="2000" dirty="0"/>
              <a:t> </a:t>
            </a:r>
            <a:r>
              <a:rPr lang="en-US" sz="2000" dirty="0" err="1"/>
              <a:t>unten</a:t>
            </a:r>
            <a:r>
              <a:rPr lang="en-US" sz="2000" dirty="0"/>
              <a:t> und </a:t>
            </a:r>
            <a:r>
              <a:rPr lang="en-US" sz="2000" dirty="0" err="1"/>
              <a:t>oben</a:t>
            </a:r>
            <a:endParaRPr sz="20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/>
            <a:r>
              <a:rPr lang="de-DE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 die Pfeiltasten um die Figur nach unten und oben zu bewegen.</a:t>
            </a:r>
            <a:endParaRPr lang="de-DE"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52417" y="260565"/>
            <a:ext cx="4218292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Bewege</a:t>
            </a:r>
            <a:r>
              <a:rPr lang="en-US" sz="2000" dirty="0"/>
              <a:t> </a:t>
            </a:r>
            <a:r>
              <a:rPr lang="en-US" sz="2000" dirty="0" err="1"/>
              <a:t>nach</a:t>
            </a:r>
            <a:r>
              <a:rPr lang="en-US" sz="2000" dirty="0"/>
              <a:t> </a:t>
            </a:r>
            <a:r>
              <a:rPr lang="en-US" sz="2000" dirty="0" err="1"/>
              <a:t>unten</a:t>
            </a:r>
            <a:r>
              <a:rPr lang="en-US" sz="2000" dirty="0"/>
              <a:t> und </a:t>
            </a:r>
            <a:r>
              <a:rPr lang="en-US" sz="2000" dirty="0" err="1"/>
              <a:t>oben</a:t>
            </a:r>
            <a:br>
              <a:rPr lang="en-US" sz="2400" dirty="0"/>
            </a:b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550535" y="1009137"/>
            <a:ext cx="1650929" cy="25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070121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106655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095373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146173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888906" y="3381440"/>
            <a:ext cx="15452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Pfeil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332335" y="3863799"/>
            <a:ext cx="203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Position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Boden bis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6" y="5495268"/>
            <a:ext cx="3238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Tippe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positive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Zahl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um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26918" y="4277296"/>
            <a:ext cx="4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68359" y="4948416"/>
            <a:ext cx="442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059446" y="2604062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Wähle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Pfeil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nach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oben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671355" y="1736414"/>
            <a:ext cx="189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um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auszuwählen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280937" y="3040618"/>
            <a:ext cx="22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Verwende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den </a:t>
            </a:r>
            <a:r>
              <a:rPr lang="en-US" sz="900" b="1" dirty="0" err="1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Ändere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y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lock um die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bewegen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0" y="231944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PROGRAMMIERE 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1886016" y="5927057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Tippe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negative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Zahl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um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unten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5FB3DEE0-6C41-4416-9A3C-552947E436E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8892" y="2716968"/>
            <a:ext cx="1826979" cy="737496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425462D-CADC-47C1-921F-75FA9E2B3A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95304" y="3470985"/>
            <a:ext cx="1826979" cy="728584"/>
          </a:xfrm>
          <a:prstGeom prst="rect">
            <a:avLst/>
          </a:prstGeom>
        </p:spPr>
      </p:pic>
      <p:pic>
        <p:nvPicPr>
          <p:cNvPr id="11" name="Grafik 10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B2E913D3-E2C9-4F28-8404-8250C21DE1E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52155"/>
          <a:stretch/>
        </p:blipFill>
        <p:spPr>
          <a:xfrm>
            <a:off x="965424" y="5167261"/>
            <a:ext cx="1223865" cy="701456"/>
          </a:xfrm>
          <a:prstGeom prst="rect">
            <a:avLst/>
          </a:prstGeom>
        </p:spPr>
      </p:pic>
      <p:pic>
        <p:nvPicPr>
          <p:cNvPr id="72" name="Grafik 71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322A15D1-0204-4948-937E-095988A5B21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2078" b="9874"/>
          <a:stretch/>
        </p:blipFill>
        <p:spPr>
          <a:xfrm>
            <a:off x="982848" y="5832993"/>
            <a:ext cx="1157739" cy="5276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299039" y="433115"/>
            <a:ext cx="403828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Fange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Stern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698500" y="1263650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423168" y="5048339"/>
            <a:ext cx="2067435" cy="31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8" y="5528693"/>
            <a:ext cx="13830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roten Kreis um zu stoppen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75920" y="5528691"/>
            <a:ext cx="144145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313285" y="2864507"/>
            <a:ext cx="2134039" cy="21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233995"/>
            <a:ext cx="3362818" cy="3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Fange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Stern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1546298" y="1026870"/>
            <a:ext cx="1768404" cy="23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372877" y="2085339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8740" marR="5080" lvl="0" indent="-6667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den Stern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1644002" y="1605165"/>
            <a:ext cx="412393" cy="41238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4"/>
          <p:cNvSpPr/>
          <p:nvPr/>
        </p:nvSpPr>
        <p:spPr>
          <a:xfrm>
            <a:off x="1644002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652526" y="3542410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0.5)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Bewegung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schneller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433BFD-2ADB-45E5-97BB-775DECDCA3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6614" y="3129563"/>
            <a:ext cx="2560542" cy="1714649"/>
          </a:xfrm>
          <a:prstGeom prst="rect">
            <a:avLst/>
          </a:prstGeom>
        </p:spPr>
      </p:pic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Fangspiel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48260" y="439381"/>
            <a:ext cx="4621394" cy="55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Klang</a:t>
            </a:r>
            <a:r>
              <a:rPr lang="en-US" sz="2400" dirty="0"/>
              <a:t> ab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739003" y="1167745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ab,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Stern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berührt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Office PowerPoint</Application>
  <PresentationFormat>Benutzerdefiniert</PresentationFormat>
  <Paragraphs>145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Roboto</vt:lpstr>
      <vt:lpstr>Montserrat Black</vt:lpstr>
      <vt:lpstr>Roboto Medium</vt:lpstr>
      <vt:lpstr>Arial</vt:lpstr>
      <vt:lpstr>Calibri</vt:lpstr>
      <vt:lpstr>Times New Roman</vt:lpstr>
      <vt:lpstr>Roboto Black</vt:lpstr>
      <vt:lpstr>Office Theme</vt:lpstr>
      <vt:lpstr>Mach ein Fangspiel Karten</vt:lpstr>
      <vt:lpstr>Mach ein Fangspiel Karten</vt:lpstr>
      <vt:lpstr>Bewege nach links und rechts</vt:lpstr>
      <vt:lpstr>Bewege nach links und rechts scratch.mit.edu</vt:lpstr>
      <vt:lpstr>Bewege nach unten und oben</vt:lpstr>
      <vt:lpstr>Bewege nach unten und oben </vt:lpstr>
      <vt:lpstr>Fange einen Stern</vt:lpstr>
      <vt:lpstr>Fange einen Stern</vt:lpstr>
      <vt:lpstr>Spiele einen Klang ab</vt:lpstr>
      <vt:lpstr>Spiele einen Klang ab scratch.mit.edu</vt:lpstr>
      <vt:lpstr>Füge einen Punktestand hinzu</vt:lpstr>
      <vt:lpstr>Füge einen Punktestand hinzu scratch.mit.edu</vt:lpstr>
      <vt:lpstr>Steige ein Level auf!</vt:lpstr>
      <vt:lpstr>Steige ein Level auf! scratch.mit.edu</vt:lpstr>
      <vt:lpstr>Gewinnnachricht</vt:lpstr>
      <vt:lpstr>Gewinnnachricht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cp:lastModifiedBy>s1lerein</cp:lastModifiedBy>
  <cp:revision>34</cp:revision>
  <dcterms:modified xsi:type="dcterms:W3CDTF">2019-11-06T08:26:26Z</dcterms:modified>
</cp:coreProperties>
</file>